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5" r:id="rId4"/>
    <p:sldId id="263" r:id="rId5"/>
    <p:sldId id="264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63D3-2408-FE44-ADF0-E61A1DDC236E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FBEB-73D4-D04B-A05F-F809714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lbosnians.com/wp-content/uploads/2018/05/PRP_1-BH_Obrazac_za_glasanje_izvan_BiH-bo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lbosnians.com/wp-content/uploads/2018/05/PRP_1-BH_Obrazac_za_glasanje_izvan_BiH-bos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lbosnians.com/wp-content/uploads/2018/05/PRP_1-BH_Obrazac_za_glasanje_izvan_BiH-bos.pdf" TargetMode="External"/><Relationship Id="rId3" Type="http://schemas.openxmlformats.org/officeDocument/2006/relationships/hyperlink" Target="http://www.izbori.ba/Documents/Opci_izbori_2018/Os/Vodic_2018-bo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zbori.ba" TargetMode="External"/><Relationship Id="rId3" Type="http://schemas.openxmlformats.org/officeDocument/2006/relationships/hyperlink" Target="http://www.mvp.gov.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564" y="37344"/>
            <a:ext cx="8254577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REGISTRACIJA ZA IZBORE U BOSNI I </a:t>
            </a:r>
            <a:r>
              <a:rPr lang="en-US" sz="4800" b="1" dirty="0" smtClean="0"/>
              <a:t>HERCEGOVINI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U</a:t>
            </a:r>
            <a:r>
              <a:rPr lang="en-US" sz="2400" dirty="0" smtClean="0"/>
              <a:t> </a:t>
            </a:r>
            <a:r>
              <a:rPr lang="en-US" sz="2400" dirty="0" err="1"/>
              <a:t>toku</a:t>
            </a:r>
            <a:r>
              <a:rPr lang="en-US" sz="2400" dirty="0"/>
              <a:t> je </a:t>
            </a:r>
            <a:r>
              <a:rPr lang="en-US" sz="2400" dirty="0" err="1"/>
              <a:t>registracija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glasanje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inostranstva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smtClean="0"/>
              <a:t>Op</a:t>
            </a:r>
            <a:r>
              <a:rPr lang="ta-IN" sz="2400" dirty="0" smtClean="0"/>
              <a:t>št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/>
              <a:t>izborima</a:t>
            </a:r>
            <a:r>
              <a:rPr lang="en-US" sz="2400" dirty="0"/>
              <a:t> 2018. u </a:t>
            </a:r>
            <a:r>
              <a:rPr lang="en-US" sz="2400" dirty="0" err="1"/>
              <a:t>BiH</a:t>
            </a:r>
            <a:r>
              <a:rPr lang="en-US" sz="2400" dirty="0"/>
              <a:t>. </a:t>
            </a:r>
            <a:r>
              <a:rPr lang="en-US" sz="2400" dirty="0" err="1"/>
              <a:t>Izbori</a:t>
            </a:r>
            <a:r>
              <a:rPr lang="en-US" sz="2400" dirty="0"/>
              <a:t>  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održani</a:t>
            </a:r>
            <a:r>
              <a:rPr lang="en-US" sz="2400" dirty="0"/>
              <a:t> u </a:t>
            </a:r>
            <a:r>
              <a:rPr lang="en-US" sz="2400" dirty="0" err="1"/>
              <a:t>nedjelju</a:t>
            </a:r>
            <a:r>
              <a:rPr lang="en-US" sz="2400" dirty="0"/>
              <a:t>,  7. </a:t>
            </a:r>
            <a:r>
              <a:rPr lang="en-US" sz="2400" dirty="0" err="1"/>
              <a:t>oktobra</a:t>
            </a:r>
            <a:r>
              <a:rPr lang="en-US" sz="2400" dirty="0"/>
              <a:t> 2018.  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državljane</a:t>
            </a:r>
            <a:r>
              <a:rPr lang="en-US" sz="2400" dirty="0"/>
              <a:t> </a:t>
            </a:r>
            <a:r>
              <a:rPr lang="en-US" sz="2400" dirty="0" err="1"/>
              <a:t>Bosne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Hercegovine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pravom</a:t>
            </a:r>
            <a:r>
              <a:rPr lang="en-US" sz="2400" dirty="0"/>
              <a:t> </a:t>
            </a:r>
            <a:r>
              <a:rPr lang="en-US" sz="2400" dirty="0" err="1"/>
              <a:t>glasa</a:t>
            </a:r>
            <a:r>
              <a:rPr lang="en-US" sz="2400" dirty="0"/>
              <a:t>,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nalaze</a:t>
            </a:r>
            <a:r>
              <a:rPr lang="en-US" sz="2400" dirty="0"/>
              <a:t> </a:t>
            </a:r>
            <a:r>
              <a:rPr lang="en-US" sz="2400" dirty="0" err="1"/>
              <a:t>izvan</a:t>
            </a:r>
            <a:r>
              <a:rPr lang="en-US" sz="2400" dirty="0"/>
              <a:t> </a:t>
            </a:r>
            <a:r>
              <a:rPr lang="en-US" sz="2400" dirty="0" err="1"/>
              <a:t>BiH</a:t>
            </a:r>
            <a:r>
              <a:rPr lang="en-US" sz="2400" dirty="0"/>
              <a:t>, </a:t>
            </a:r>
            <a:r>
              <a:rPr lang="en-US" sz="2400" dirty="0" err="1" smtClean="0"/>
              <a:t>registracija</a:t>
            </a:r>
            <a:r>
              <a:rPr lang="en-US" sz="2400" dirty="0" smtClean="0"/>
              <a:t> </a:t>
            </a:r>
            <a:r>
              <a:rPr lang="en-US" sz="2400" dirty="0" err="1"/>
              <a:t>glasača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dijaspore</a:t>
            </a:r>
            <a:r>
              <a:rPr lang="en-US" sz="2400" dirty="0"/>
              <a:t> </a:t>
            </a:r>
            <a:r>
              <a:rPr lang="en-US" sz="2400" dirty="0" err="1"/>
              <a:t>traje</a:t>
            </a:r>
            <a:r>
              <a:rPr lang="en-US" sz="2400" dirty="0"/>
              <a:t> do </a:t>
            </a:r>
            <a:r>
              <a:rPr lang="en-US" sz="2400" b="1" dirty="0"/>
              <a:t>24. </a:t>
            </a:r>
            <a:r>
              <a:rPr lang="en-US" sz="2400" b="1" dirty="0" err="1"/>
              <a:t>jula</a:t>
            </a:r>
            <a:r>
              <a:rPr lang="en-US" sz="2400" b="1" dirty="0"/>
              <a:t> 2018</a:t>
            </a:r>
            <a:r>
              <a:rPr lang="en-US" sz="2400" dirty="0"/>
              <a:t> </a:t>
            </a:r>
            <a:r>
              <a:rPr lang="en-US" sz="2400" dirty="0" err="1"/>
              <a:t>godine</a:t>
            </a:r>
            <a:r>
              <a:rPr lang="en-US" sz="2400" dirty="0" smtClean="0"/>
              <a:t>.</a:t>
            </a:r>
            <a:endParaRPr lang="ta-IN" sz="2400" dirty="0" smtClean="0"/>
          </a:p>
          <a:p>
            <a:endParaRPr lang="en-US" sz="2400" dirty="0"/>
          </a:p>
          <a:p>
            <a:r>
              <a:rPr lang="en-US" sz="2400" dirty="0" err="1"/>
              <a:t>Ukoliko</a:t>
            </a:r>
            <a:r>
              <a:rPr lang="en-US" sz="2400" dirty="0"/>
              <a:t> </a:t>
            </a:r>
            <a:r>
              <a:rPr lang="en-US" sz="2400" dirty="0" err="1"/>
              <a:t>živite</a:t>
            </a:r>
            <a:r>
              <a:rPr lang="en-US" sz="2400" dirty="0"/>
              <a:t> u </a:t>
            </a:r>
            <a:r>
              <a:rPr lang="en-US" sz="2400" dirty="0" err="1"/>
              <a:t>inostranstvu</a:t>
            </a:r>
            <a:r>
              <a:rPr lang="en-US" sz="2400" dirty="0"/>
              <a:t> </a:t>
            </a:r>
            <a:r>
              <a:rPr lang="en-US" sz="2400" dirty="0" err="1"/>
              <a:t>registraciju</a:t>
            </a:r>
            <a:r>
              <a:rPr lang="en-US" sz="2400" dirty="0"/>
              <a:t> </a:t>
            </a:r>
            <a:r>
              <a:rPr lang="en-US" sz="2400" dirty="0" err="1"/>
              <a:t>možete</a:t>
            </a:r>
            <a:r>
              <a:rPr lang="en-US" sz="2400" dirty="0"/>
              <a:t> </a:t>
            </a:r>
            <a:r>
              <a:rPr lang="en-US" sz="2400" dirty="0" err="1"/>
              <a:t>obaviti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 smtClean="0"/>
              <a:t>načina</a:t>
            </a:r>
            <a:r>
              <a:rPr lang="en-US" sz="2400" dirty="0" smtClean="0"/>
              <a:t> (scenario 1 </a:t>
            </a:r>
            <a:r>
              <a:rPr lang="en-US" sz="2400" dirty="0" err="1" smtClean="0"/>
              <a:t>i</a:t>
            </a:r>
            <a:r>
              <a:rPr lang="en-US" sz="2400" dirty="0" smtClean="0"/>
              <a:t> 2), </a:t>
            </a:r>
            <a:r>
              <a:rPr lang="en-US" sz="2400" dirty="0" err="1"/>
              <a:t>zavisno</a:t>
            </a:r>
            <a:r>
              <a:rPr lang="en-US" sz="2400" dirty="0"/>
              <a:t> o tome da li </a:t>
            </a:r>
            <a:r>
              <a:rPr lang="en-US" sz="2400" dirty="0" err="1"/>
              <a:t>posjedujete</a:t>
            </a:r>
            <a:r>
              <a:rPr lang="en-US" sz="2400" dirty="0"/>
              <a:t> </a:t>
            </a:r>
            <a:r>
              <a:rPr lang="en-US" sz="2400" dirty="0" err="1"/>
              <a:t>jedan</a:t>
            </a:r>
            <a:r>
              <a:rPr lang="en-US" sz="2400" dirty="0"/>
              <a:t> od </a:t>
            </a:r>
            <a:r>
              <a:rPr lang="en-US" sz="2400" dirty="0" err="1"/>
              <a:t>važećih</a:t>
            </a:r>
            <a:r>
              <a:rPr lang="en-US" sz="2400" dirty="0"/>
              <a:t> </a:t>
            </a:r>
            <a:r>
              <a:rPr lang="en-US" sz="2400" dirty="0" err="1"/>
              <a:t>dokumenata</a:t>
            </a:r>
            <a:r>
              <a:rPr lang="en-US" sz="2400" dirty="0"/>
              <a:t> </a:t>
            </a:r>
            <a:r>
              <a:rPr lang="en-US" sz="2400" dirty="0" err="1"/>
              <a:t>Bosne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  </a:t>
            </a:r>
            <a:r>
              <a:rPr lang="en-US" sz="2400" dirty="0" err="1"/>
              <a:t>Hercegovine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/>
              <a:t>ne. </a:t>
            </a:r>
            <a:r>
              <a:rPr lang="ta-IN" sz="2400" dirty="0">
                <a:latin typeface="Calibri"/>
                <a:cs typeface="Calibri"/>
              </a:rPr>
              <a:t>D</a:t>
            </a:r>
            <a:r>
              <a:rPr lang="en-US" sz="2400" dirty="0" err="1"/>
              <a:t>etaljno</a:t>
            </a:r>
            <a:r>
              <a:rPr lang="en-US" sz="2400" dirty="0"/>
              <a:t> </a:t>
            </a:r>
            <a:r>
              <a:rPr lang="en-US" sz="2400" dirty="0" err="1">
                <a:latin typeface="Calibri"/>
                <a:cs typeface="Calibri"/>
              </a:rPr>
              <a:t>objašnjenje</a:t>
            </a:r>
            <a:r>
              <a:rPr lang="ta-IN" sz="2400" dirty="0">
                <a:latin typeface="Calibri"/>
                <a:cs typeface="Calibri"/>
              </a:rPr>
              <a:t> slijedi.</a:t>
            </a:r>
          </a:p>
          <a:p>
            <a:endParaRPr lang="en-US" sz="2400" dirty="0"/>
          </a:p>
          <a:p>
            <a:r>
              <a:rPr lang="en-US" sz="2400" dirty="0"/>
              <a:t>ZA SVE INFORMACIJE ILI POMOĆ PRILIKOM POPUNJAVANJA OBRAZACA POZOVITE </a:t>
            </a:r>
            <a:r>
              <a:rPr lang="ta-IN" sz="2400" dirty="0" smtClean="0"/>
              <a:t>704/651/1698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29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2096" y="433698"/>
            <a:ext cx="800753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Ko</a:t>
            </a:r>
            <a:r>
              <a:rPr lang="en-US" sz="3200" b="1" dirty="0"/>
              <a:t> </a:t>
            </a:r>
            <a:r>
              <a:rPr lang="en-US" sz="3200" b="1" dirty="0" err="1" smtClean="0"/>
              <a:t>m</a:t>
            </a:r>
            <a:r>
              <a:rPr lang="en-US" sz="3200" b="1" dirty="0" err="1" smtClean="0">
                <a:latin typeface="Calibri"/>
                <a:cs typeface="Calibri"/>
              </a:rPr>
              <a:t>o</a:t>
            </a:r>
            <a:r>
              <a:rPr lang="ta-IN" sz="3200" b="1" dirty="0" smtClean="0">
                <a:latin typeface="Calibri"/>
                <a:cs typeface="Calibri"/>
              </a:rPr>
              <a:t>ž</a:t>
            </a:r>
            <a:r>
              <a:rPr lang="en-US" sz="3200" b="1" dirty="0" smtClean="0">
                <a:latin typeface="Calibri"/>
                <a:cs typeface="Calibri"/>
              </a:rPr>
              <a:t>e </a:t>
            </a:r>
            <a:r>
              <a:rPr lang="en-US" sz="3200" b="1" dirty="0"/>
              <a:t>da se </a:t>
            </a:r>
            <a:r>
              <a:rPr lang="en-US" sz="3200" b="1" dirty="0" err="1"/>
              <a:t>prijavi</a:t>
            </a:r>
            <a:r>
              <a:rPr lang="en-US" sz="3200" b="1" dirty="0"/>
              <a:t> </a:t>
            </a:r>
            <a:r>
              <a:rPr lang="en-US" sz="3200" b="1" dirty="0" err="1"/>
              <a:t>za</a:t>
            </a:r>
            <a:r>
              <a:rPr lang="en-US" sz="3200" b="1" dirty="0"/>
              <a:t> </a:t>
            </a:r>
            <a:r>
              <a:rPr lang="en-US" sz="3200" b="1" dirty="0" err="1"/>
              <a:t>glasanje</a:t>
            </a:r>
            <a:r>
              <a:rPr lang="en-US" sz="3200" b="1" dirty="0"/>
              <a:t> </a:t>
            </a:r>
            <a:r>
              <a:rPr lang="en-US" sz="3200" b="1" dirty="0" err="1"/>
              <a:t>izvan</a:t>
            </a:r>
            <a:r>
              <a:rPr lang="en-US" sz="3200" b="1" dirty="0"/>
              <a:t> </a:t>
            </a:r>
            <a:r>
              <a:rPr lang="en-US" sz="3200" b="1" dirty="0" err="1"/>
              <a:t>BiH</a:t>
            </a:r>
            <a:r>
              <a:rPr lang="en-US" sz="3200" b="1" dirty="0"/>
              <a:t>?</a:t>
            </a:r>
            <a:endParaRPr lang="en-US" sz="3200" dirty="0"/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glasanje</a:t>
            </a:r>
            <a:r>
              <a:rPr lang="en-US" sz="2800" dirty="0"/>
              <a:t> </a:t>
            </a:r>
            <a:r>
              <a:rPr lang="en-US" sz="2800" dirty="0" err="1"/>
              <a:t>izvan</a:t>
            </a:r>
            <a:r>
              <a:rPr lang="en-US" sz="2800" dirty="0"/>
              <a:t> </a:t>
            </a:r>
            <a:r>
              <a:rPr lang="en-US" sz="2800" dirty="0" err="1"/>
              <a:t>BiH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da se </a:t>
            </a:r>
            <a:r>
              <a:rPr lang="en-US" sz="2800" dirty="0" err="1"/>
              <a:t>prijavi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izbjеgla</a:t>
            </a:r>
            <a:r>
              <a:rPr lang="en-US" sz="2800" dirty="0"/>
              <a:t> </a:t>
            </a:r>
            <a:r>
              <a:rPr lang="en-US" sz="2800" dirty="0" err="1"/>
              <a:t>osoba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BiH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osoba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privremeno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živi</a:t>
            </a:r>
            <a:r>
              <a:rPr lang="en-US" sz="2800" dirty="0"/>
              <a:t> u </a:t>
            </a:r>
            <a:r>
              <a:rPr lang="en-US" sz="2800" dirty="0" err="1"/>
              <a:t>inostranstvu</a:t>
            </a:r>
            <a:r>
              <a:rPr lang="en-US" sz="2800" dirty="0"/>
              <a:t>, a </a:t>
            </a:r>
            <a:r>
              <a:rPr lang="en-US" sz="2800" dirty="0" err="1"/>
              <a:t>ispunjava</a:t>
            </a:r>
            <a:r>
              <a:rPr lang="en-US" sz="2800" dirty="0"/>
              <a:t> </a:t>
            </a:r>
            <a:r>
              <a:rPr lang="en-US" sz="2800" dirty="0" err="1"/>
              <a:t>sljedeće</a:t>
            </a:r>
            <a:r>
              <a:rPr lang="en-US" sz="2800" dirty="0"/>
              <a:t> </a:t>
            </a:r>
            <a:r>
              <a:rPr lang="en-US" sz="2800" dirty="0" err="1"/>
              <a:t>uslove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457200" lvl="0" indent="-457200">
              <a:buFont typeface="Wingdings" charset="2"/>
              <a:buChar char="q"/>
            </a:pPr>
            <a:r>
              <a:rPr lang="en-US" sz="2800" dirty="0"/>
              <a:t>Da je </a:t>
            </a:r>
            <a:r>
              <a:rPr lang="en-US" sz="2800" dirty="0" err="1"/>
              <a:t>državljanin</a:t>
            </a:r>
            <a:r>
              <a:rPr lang="en-US" sz="2800" dirty="0"/>
              <a:t> </a:t>
            </a:r>
            <a:r>
              <a:rPr lang="en-US" sz="2800" dirty="0" err="1"/>
              <a:t>Bosne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Hercegovine</a:t>
            </a:r>
            <a:r>
              <a:rPr lang="en-US" sz="2800" dirty="0" smtClean="0"/>
              <a:t>,</a:t>
            </a:r>
          </a:p>
          <a:p>
            <a:pPr lvl="0"/>
            <a:endParaRPr lang="en-US" sz="2800" dirty="0"/>
          </a:p>
          <a:p>
            <a:pPr marL="457200" lvl="0" indent="-457200">
              <a:buFont typeface="Wingdings" charset="2"/>
              <a:buChar char="q"/>
            </a:pPr>
            <a:r>
              <a:rPr lang="en-US" sz="2800" dirty="0"/>
              <a:t>Da je </a:t>
            </a:r>
            <a:r>
              <a:rPr lang="en-US" sz="2800" dirty="0" err="1"/>
              <a:t>navršila</a:t>
            </a:r>
            <a:r>
              <a:rPr lang="en-US" sz="2800" dirty="0"/>
              <a:t> 18 </a:t>
            </a:r>
            <a:r>
              <a:rPr lang="en-US" sz="2800" dirty="0" err="1"/>
              <a:t>godina</a:t>
            </a:r>
            <a:r>
              <a:rPr lang="en-US" sz="2800" dirty="0"/>
              <a:t>, </a:t>
            </a:r>
            <a:r>
              <a:rPr lang="en-US" sz="2800" dirty="0" err="1"/>
              <a:t>odnosno</a:t>
            </a:r>
            <a:r>
              <a:rPr lang="en-US" sz="2800" dirty="0"/>
              <a:t> da </a:t>
            </a:r>
            <a:r>
              <a:rPr lang="en-US" sz="2800" dirty="0" err="1"/>
              <a:t>će</a:t>
            </a:r>
            <a:r>
              <a:rPr lang="en-US" sz="2800" dirty="0"/>
              <a:t> do </a:t>
            </a:r>
            <a:r>
              <a:rPr lang="en-US" sz="2800" dirty="0" err="1"/>
              <a:t>dana</a:t>
            </a:r>
            <a:r>
              <a:rPr lang="en-US" sz="2800" dirty="0"/>
              <a:t> </a:t>
            </a:r>
            <a:r>
              <a:rPr lang="en-US" sz="2800" dirty="0" err="1"/>
              <a:t>održavanja</a:t>
            </a:r>
            <a:r>
              <a:rPr lang="en-US" sz="2800" dirty="0"/>
              <a:t> </a:t>
            </a:r>
            <a:r>
              <a:rPr lang="en-US" sz="2800" dirty="0" err="1"/>
              <a:t>izbora</a:t>
            </a:r>
            <a:r>
              <a:rPr lang="en-US" sz="2800" dirty="0"/>
              <a:t>  </a:t>
            </a:r>
            <a:r>
              <a:rPr lang="en-US" sz="2800" dirty="0" err="1"/>
              <a:t>navršiti</a:t>
            </a:r>
            <a:r>
              <a:rPr lang="en-US" sz="2800" dirty="0"/>
              <a:t> 18 </a:t>
            </a:r>
            <a:r>
              <a:rPr lang="en-US" sz="2800" dirty="0" err="1"/>
              <a:t>godina</a:t>
            </a:r>
            <a:r>
              <a:rPr lang="en-US" sz="2800" dirty="0"/>
              <a:t>, </a:t>
            </a:r>
            <a:r>
              <a:rPr lang="en-US" sz="2800" dirty="0" err="1" smtClean="0"/>
              <a:t>i</a:t>
            </a:r>
            <a:endParaRPr lang="en-US" sz="2800" dirty="0" smtClean="0"/>
          </a:p>
          <a:p>
            <a:pPr lvl="0"/>
            <a:endParaRPr lang="en-US" sz="2800" dirty="0"/>
          </a:p>
          <a:p>
            <a:pPr marL="457200" lvl="0" indent="-457200">
              <a:buFont typeface="Wingdings" charset="2"/>
              <a:buChar char="q"/>
            </a:pPr>
            <a:r>
              <a:rPr lang="en-US" sz="2800" dirty="0"/>
              <a:t>Da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prijavljeno</a:t>
            </a:r>
            <a:r>
              <a:rPr lang="en-US" sz="2800" dirty="0"/>
              <a:t> </a:t>
            </a:r>
            <a:r>
              <a:rPr lang="en-US" sz="2800" dirty="0" err="1"/>
              <a:t>prebivalište</a:t>
            </a:r>
            <a:r>
              <a:rPr lang="en-US" sz="2800" dirty="0"/>
              <a:t> u </a:t>
            </a:r>
            <a:r>
              <a:rPr lang="en-US" sz="2800" dirty="0" err="1"/>
              <a:t>Bosni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Hercegovini</a:t>
            </a:r>
            <a:r>
              <a:rPr lang="en-US" sz="2800" dirty="0"/>
              <a:t> u </a:t>
            </a:r>
            <a:r>
              <a:rPr lang="en-US" sz="2800" dirty="0" err="1"/>
              <a:t>skladu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zakonom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710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061331"/>
              </p:ext>
            </p:extLst>
          </p:nvPr>
        </p:nvGraphicFramePr>
        <p:xfrm>
          <a:off x="1228038" y="-4470"/>
          <a:ext cx="6828968" cy="682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045200" imgH="6045200" progId="Word.Document.12">
                  <p:embed/>
                </p:oleObj>
              </mc:Choice>
              <mc:Fallback>
                <p:oleObj name="Document" r:id="rId3" imgW="6045200" imgH="604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038" y="-4470"/>
                        <a:ext cx="6828968" cy="682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4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87" y="263967"/>
            <a:ext cx="8310605" cy="6278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Scenario 1 </a:t>
            </a:r>
            <a:r>
              <a:rPr lang="en-US" sz="2400" dirty="0" smtClean="0"/>
              <a:t>-  </a:t>
            </a:r>
            <a:r>
              <a:rPr lang="en-US" sz="2400" dirty="0" err="1" smtClean="0"/>
              <a:t>Posjedujem</a:t>
            </a:r>
            <a:r>
              <a:rPr lang="en-US" sz="2400" dirty="0" smtClean="0"/>
              <a:t> </a:t>
            </a:r>
            <a:r>
              <a:rPr lang="en-US" sz="2400" dirty="0" err="1"/>
              <a:t>jedan</a:t>
            </a:r>
            <a:r>
              <a:rPr lang="en-US" sz="2400" dirty="0"/>
              <a:t> od </a:t>
            </a:r>
            <a:r>
              <a:rPr lang="en-US" sz="2400" dirty="0" err="1"/>
              <a:t>važećih</a:t>
            </a:r>
            <a:r>
              <a:rPr lang="en-US" sz="2400" dirty="0"/>
              <a:t> </a:t>
            </a:r>
            <a:r>
              <a:rPr lang="en-US" sz="2400" dirty="0" err="1"/>
              <a:t>dokumenata</a:t>
            </a:r>
            <a:r>
              <a:rPr lang="en-US" sz="2400" dirty="0"/>
              <a:t> </a:t>
            </a:r>
            <a:r>
              <a:rPr lang="en-US" sz="2400" dirty="0" err="1" smtClean="0"/>
              <a:t>BiH</a:t>
            </a:r>
            <a:endParaRPr lang="ta-IN" sz="2400" dirty="0" smtClean="0"/>
          </a:p>
          <a:p>
            <a:endParaRPr lang="en-US" dirty="0"/>
          </a:p>
          <a:p>
            <a:r>
              <a:rPr lang="en-US" b="1" dirty="0" err="1"/>
              <a:t>Definicija</a:t>
            </a:r>
            <a:r>
              <a:rPr lang="en-US" b="1" dirty="0"/>
              <a:t> </a:t>
            </a:r>
            <a:r>
              <a:rPr lang="en-US" b="1" dirty="0" err="1"/>
              <a:t>važećeg</a:t>
            </a:r>
            <a:r>
              <a:rPr lang="en-US" b="1" dirty="0"/>
              <a:t> </a:t>
            </a:r>
            <a:r>
              <a:rPr lang="en-US" b="1" dirty="0" err="1"/>
              <a:t>dokumenta</a:t>
            </a:r>
            <a:r>
              <a:rPr lang="en-US" b="1" dirty="0"/>
              <a:t>:</a:t>
            </a:r>
            <a:r>
              <a:rPr lang="en-US" dirty="0"/>
              <a:t> Pod </a:t>
            </a:r>
            <a:r>
              <a:rPr lang="en-US" dirty="0" err="1"/>
              <a:t>važeći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se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tri </a:t>
            </a:r>
            <a:r>
              <a:rPr lang="en-US" dirty="0" err="1"/>
              <a:t>važeća</a:t>
            </a:r>
            <a:r>
              <a:rPr lang="en-US" dirty="0"/>
              <a:t> </a:t>
            </a:r>
            <a:r>
              <a:rPr lang="en-US" dirty="0" err="1"/>
              <a:t>identifikaciona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izdati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Bosne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Hercegovine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/>
              <a:t>vozačka</a:t>
            </a:r>
            <a:r>
              <a:rPr lang="en-US" dirty="0"/>
              <a:t> </a:t>
            </a:r>
            <a:r>
              <a:rPr lang="en-US" dirty="0" err="1"/>
              <a:t>dozvola</a:t>
            </a:r>
            <a:r>
              <a:rPr lang="en-US" dirty="0"/>
              <a:t>,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pasoš</a:t>
            </a:r>
            <a:r>
              <a:rPr lang="en-US" dirty="0"/>
              <a:t>, 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istekli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danom</a:t>
            </a:r>
            <a:r>
              <a:rPr lang="en-US" dirty="0"/>
              <a:t> </a:t>
            </a:r>
            <a:r>
              <a:rPr lang="en-US" dirty="0" err="1"/>
              <a:t>podnošenja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glasanje</a:t>
            </a:r>
            <a:r>
              <a:rPr lang="en-US" dirty="0" smtClean="0"/>
              <a:t>.</a:t>
            </a:r>
            <a:endParaRPr lang="ta-IN" dirty="0" smtClean="0"/>
          </a:p>
          <a:p>
            <a:endParaRPr lang="en-US" dirty="0"/>
          </a:p>
          <a:p>
            <a:r>
              <a:rPr lang="en-US" b="1" i="1" dirty="0" err="1"/>
              <a:t>Potrebni</a:t>
            </a:r>
            <a:r>
              <a:rPr lang="en-US" b="1" i="1" dirty="0"/>
              <a:t> </a:t>
            </a:r>
            <a:r>
              <a:rPr lang="en-US" b="1" i="1" dirty="0" err="1"/>
              <a:t>koraci</a:t>
            </a:r>
            <a:r>
              <a:rPr lang="en-US" b="1" i="1" dirty="0"/>
              <a:t> </a:t>
            </a:r>
            <a:r>
              <a:rPr lang="en-US" b="1" i="1" dirty="0" err="1"/>
              <a:t>za</a:t>
            </a:r>
            <a:r>
              <a:rPr lang="en-US" b="1" i="1" dirty="0"/>
              <a:t> </a:t>
            </a:r>
            <a:r>
              <a:rPr lang="en-US" b="1" i="1" dirty="0" err="1"/>
              <a:t>registraciju</a:t>
            </a:r>
            <a:r>
              <a:rPr lang="en-US" b="1" dirty="0" smtClean="0"/>
              <a:t>:</a:t>
            </a:r>
            <a:endParaRPr lang="ta-IN" b="1" dirty="0" smtClean="0"/>
          </a:p>
          <a:p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Preuzmite</a:t>
            </a:r>
            <a:r>
              <a:rPr lang="en-US" dirty="0"/>
              <a:t> </a:t>
            </a:r>
            <a:r>
              <a:rPr lang="en-US" dirty="0" err="1"/>
              <a:t>obrazac</a:t>
            </a:r>
            <a:r>
              <a:rPr lang="en-US" dirty="0"/>
              <a:t> PRP-1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 </a:t>
            </a:r>
            <a:r>
              <a:rPr lang="en-US" b="1" u="sng" dirty="0">
                <a:hlinkClick r:id="rId2"/>
              </a:rPr>
              <a:t>linka</a:t>
            </a:r>
            <a:r>
              <a:rPr lang="en-US" dirty="0"/>
              <a:t> (</a:t>
            </a:r>
            <a:r>
              <a:rPr lang="en-US" dirty="0" err="1"/>
              <a:t>kliknite</a:t>
            </a:r>
            <a:r>
              <a:rPr lang="en-US" dirty="0"/>
              <a:t> </a:t>
            </a:r>
            <a:r>
              <a:rPr lang="en-US" dirty="0" err="1"/>
              <a:t>desnim</a:t>
            </a:r>
            <a:r>
              <a:rPr lang="en-US" dirty="0"/>
              <a:t> </a:t>
            </a:r>
            <a:r>
              <a:rPr lang="en-US" dirty="0" err="1"/>
              <a:t>dugmetom</a:t>
            </a:r>
            <a:r>
              <a:rPr lang="en-US" dirty="0"/>
              <a:t> </a:t>
            </a:r>
            <a:r>
              <a:rPr lang="en-US" dirty="0" err="1"/>
              <a:t>miša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pritisnite</a:t>
            </a:r>
            <a:r>
              <a:rPr lang="en-US" dirty="0"/>
              <a:t> “save link as” da bi </a:t>
            </a:r>
            <a:r>
              <a:rPr lang="en-US" dirty="0" err="1"/>
              <a:t>sačuvali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kompjuteru</a:t>
            </a:r>
            <a:r>
              <a:rPr lang="en-US" dirty="0"/>
              <a:t>)</a:t>
            </a:r>
            <a:r>
              <a:rPr lang="en-US" dirty="0" smtClean="0"/>
              <a:t>.</a:t>
            </a:r>
            <a:r>
              <a:rPr lang="ta-IN" dirty="0"/>
              <a:t> </a:t>
            </a:r>
            <a:r>
              <a:rPr lang="en-US" dirty="0" err="1" smtClean="0"/>
              <a:t>Obrazac</a:t>
            </a:r>
            <a:r>
              <a:rPr lang="en-US" dirty="0" smtClean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ispuniti</a:t>
            </a:r>
            <a:r>
              <a:rPr lang="en-US" dirty="0"/>
              <a:t> </a:t>
            </a: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isprintati</a:t>
            </a:r>
            <a:r>
              <a:rPr lang="en-US" dirty="0"/>
              <a:t> pa </a:t>
            </a:r>
            <a:r>
              <a:rPr lang="en-US" dirty="0" err="1" smtClean="0"/>
              <a:t>popuniti</a:t>
            </a:r>
            <a:r>
              <a:rPr lang="en-US" dirty="0" smtClean="0"/>
              <a:t>.</a:t>
            </a:r>
            <a:endParaRPr lang="ta-IN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Popunite</a:t>
            </a:r>
            <a:r>
              <a:rPr lang="en-US" dirty="0" smtClean="0"/>
              <a:t> </a:t>
            </a:r>
            <a:r>
              <a:rPr lang="en-US" dirty="0" err="1"/>
              <a:t>obrazac</a:t>
            </a:r>
            <a:r>
              <a:rPr lang="en-US" dirty="0"/>
              <a:t>, </a:t>
            </a:r>
            <a:r>
              <a:rPr lang="en-US" dirty="0" err="1"/>
              <a:t>upišite</a:t>
            </a:r>
            <a:r>
              <a:rPr lang="en-US" dirty="0"/>
              <a:t> datum,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svojeručno</a:t>
            </a:r>
            <a:r>
              <a:rPr lang="en-US" dirty="0"/>
              <a:t> </a:t>
            </a:r>
            <a:r>
              <a:rPr lang="en-US" dirty="0" err="1"/>
              <a:t>potpišite</a:t>
            </a:r>
            <a:r>
              <a:rPr lang="en-US" dirty="0"/>
              <a:t> (</a:t>
            </a:r>
            <a:r>
              <a:rPr lang="en-US" dirty="0" err="1"/>
              <a:t>potpis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identifikacionom</a:t>
            </a:r>
            <a:r>
              <a:rPr lang="en-US" dirty="0"/>
              <a:t> </a:t>
            </a:r>
            <a:r>
              <a:rPr lang="en-US" dirty="0" err="1"/>
              <a:t>dokumentu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ta-IN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Skenirajte</a:t>
            </a:r>
            <a:r>
              <a:rPr lang="en-US" dirty="0" smtClean="0"/>
              <a:t> </a:t>
            </a:r>
            <a:r>
              <a:rPr lang="en-US" dirty="0" err="1"/>
              <a:t>obrazac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 smtClean="0"/>
              <a:t>kompjuter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uslikajte</a:t>
            </a:r>
            <a:endParaRPr lang="ta-IN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Skenirajte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uslikajte</a:t>
            </a:r>
            <a:r>
              <a:rPr lang="en-US" dirty="0" smtClean="0"/>
              <a:t> </a:t>
            </a:r>
            <a:r>
              <a:rPr lang="en-US" dirty="0" err="1"/>
              <a:t>kopiju</a:t>
            </a:r>
            <a:r>
              <a:rPr lang="en-US" dirty="0"/>
              <a:t> </a:t>
            </a:r>
            <a:r>
              <a:rPr lang="en-US" dirty="0" err="1"/>
              <a:t>važećeg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(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 smtClean="0"/>
              <a:t>)</a:t>
            </a:r>
            <a:endParaRPr lang="ta-IN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Skenirane</a:t>
            </a:r>
            <a:r>
              <a:rPr lang="en-US" dirty="0" smtClean="0"/>
              <a:t>/</a:t>
            </a:r>
            <a:r>
              <a:rPr lang="en-US" dirty="0" err="1" smtClean="0"/>
              <a:t>uslikane</a:t>
            </a:r>
            <a:r>
              <a:rPr lang="en-US" dirty="0" smtClean="0"/>
              <a:t> </a:t>
            </a:r>
            <a:r>
              <a:rPr lang="en-US" dirty="0" err="1"/>
              <a:t>dokumente</a:t>
            </a:r>
            <a:r>
              <a:rPr lang="en-US" dirty="0"/>
              <a:t> (</a:t>
            </a:r>
            <a:r>
              <a:rPr lang="en-US" dirty="0" err="1"/>
              <a:t>obrazac</a:t>
            </a:r>
            <a:r>
              <a:rPr lang="en-US" dirty="0"/>
              <a:t> PRP-1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identifikacioni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) </a:t>
            </a:r>
            <a:r>
              <a:rPr lang="en-US" dirty="0" err="1"/>
              <a:t>pošaljite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b="1" dirty="0" err="1">
                <a:solidFill>
                  <a:srgbClr val="FF0000"/>
                </a:solidFill>
              </a:rPr>
              <a:t>prijavapp@</a:t>
            </a:r>
            <a:r>
              <a:rPr lang="en-US" b="1" dirty="0" err="1" smtClean="0">
                <a:solidFill>
                  <a:srgbClr val="FF0000"/>
                </a:solidFill>
              </a:rPr>
              <a:t>izbori.ba</a:t>
            </a:r>
            <a:endParaRPr lang="ta-IN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a-IN" dirty="0">
                <a:latin typeface="Calibri"/>
                <a:cs typeface="Calibri"/>
              </a:rPr>
              <a:t>Takodjer </a:t>
            </a:r>
            <a:r>
              <a:rPr lang="en-US" dirty="0" err="1">
                <a:latin typeface="Calibri"/>
                <a:cs typeface="Calibri"/>
              </a:rPr>
              <a:t>možete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poslati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putem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pošte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adresu</a:t>
            </a:r>
            <a:r>
              <a:rPr lang="en-US" dirty="0">
                <a:latin typeface="Calibri"/>
                <a:cs typeface="Calibri"/>
              </a:rPr>
              <a:t>: </a:t>
            </a:r>
            <a:r>
              <a:rPr lang="en-US" dirty="0" err="1">
                <a:latin typeface="Calibri"/>
                <a:cs typeface="Calibri"/>
              </a:rPr>
              <a:t>Izbori</a:t>
            </a:r>
            <a:r>
              <a:rPr lang="en-US" dirty="0">
                <a:latin typeface="Calibri"/>
                <a:cs typeface="Calibri"/>
              </a:rPr>
              <a:t> u </a:t>
            </a:r>
            <a:r>
              <a:rPr lang="en-US" dirty="0" err="1">
                <a:latin typeface="Calibri"/>
                <a:cs typeface="Calibri"/>
              </a:rPr>
              <a:t>Bosni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Hercegovini</a:t>
            </a:r>
            <a:r>
              <a:rPr lang="en-US" dirty="0">
                <a:latin typeface="Calibri"/>
                <a:cs typeface="Calibri"/>
              </a:rPr>
              <a:t> / </a:t>
            </a:r>
            <a:r>
              <a:rPr lang="en-US" dirty="0" err="1">
                <a:latin typeface="Calibri"/>
                <a:cs typeface="Calibri"/>
              </a:rPr>
              <a:t>Poštanski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pretinac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451 / 71000 Sarajevo / </a:t>
            </a:r>
            <a:r>
              <a:rPr lang="en-US" i="1" dirty="0" err="1">
                <a:latin typeface="Calibri"/>
                <a:cs typeface="Calibri"/>
              </a:rPr>
              <a:t>Bosna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i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err="1" smtClean="0">
                <a:latin typeface="Calibri"/>
                <a:cs typeface="Calibri"/>
              </a:rPr>
              <a:t>Hercegovina</a:t>
            </a:r>
            <a:r>
              <a:rPr lang="en-US" dirty="0" smtClean="0"/>
              <a:t>.</a:t>
            </a:r>
            <a:r>
              <a:rPr lang="ta-IN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Naša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preporuka</a:t>
            </a:r>
            <a:r>
              <a:rPr lang="en-US" b="1" i="1" dirty="0">
                <a:solidFill>
                  <a:srgbClr val="FF0000"/>
                </a:solidFill>
              </a:rPr>
              <a:t> je da </a:t>
            </a:r>
            <a:r>
              <a:rPr lang="en-US" b="1" i="1" dirty="0" err="1">
                <a:solidFill>
                  <a:srgbClr val="FF0000"/>
                </a:solidFill>
              </a:rPr>
              <a:t>šaljete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svoje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registracije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putem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emaila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4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835" y="144430"/>
            <a:ext cx="8422658" cy="667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200" b="1" dirty="0" smtClean="0">
                <a:latin typeface="Calibri"/>
                <a:cs typeface="Calibri"/>
              </a:rPr>
              <a:t>Scenario 2 </a:t>
            </a:r>
            <a:r>
              <a:rPr lang="en-US" sz="3200" dirty="0" smtClean="0">
                <a:latin typeface="Calibri"/>
                <a:cs typeface="Calibri"/>
              </a:rPr>
              <a:t>-  Ne </a:t>
            </a:r>
            <a:r>
              <a:rPr lang="en-US" sz="3200" dirty="0" err="1">
                <a:latin typeface="Calibri"/>
                <a:cs typeface="Calibri"/>
              </a:rPr>
              <a:t>posjedujem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važeći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dokument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BiH</a:t>
            </a:r>
            <a:endParaRPr lang="en-US" sz="3200" dirty="0" smtClean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živite</a:t>
            </a:r>
            <a:r>
              <a:rPr lang="en-US" dirty="0"/>
              <a:t> van </a:t>
            </a:r>
            <a:r>
              <a:rPr lang="en-US" dirty="0" err="1"/>
              <a:t>Bosne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ne </a:t>
            </a:r>
            <a:r>
              <a:rPr lang="en-US" dirty="0" err="1"/>
              <a:t>posjedujete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tri </a:t>
            </a:r>
            <a:r>
              <a:rPr lang="en-US" dirty="0" err="1"/>
              <a:t>važeća</a:t>
            </a:r>
            <a:r>
              <a:rPr lang="en-US" dirty="0"/>
              <a:t> </a:t>
            </a:r>
            <a:r>
              <a:rPr lang="en-US" dirty="0" err="1"/>
              <a:t>identifikaciona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 </a:t>
            </a:r>
            <a:r>
              <a:rPr lang="en-US" dirty="0" err="1"/>
              <a:t>Bosne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Hercegovine</a:t>
            </a:r>
            <a:r>
              <a:rPr lang="en-US" dirty="0"/>
              <a:t>, </a:t>
            </a:r>
            <a:r>
              <a:rPr lang="en-US" dirty="0" err="1"/>
              <a:t>registraciju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izbore</a:t>
            </a:r>
            <a:r>
              <a:rPr lang="en-US" dirty="0"/>
              <a:t> 2018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slijedeći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Preuzmite</a:t>
            </a:r>
            <a:r>
              <a:rPr lang="en-US" dirty="0"/>
              <a:t> </a:t>
            </a:r>
            <a:r>
              <a:rPr lang="en-US" dirty="0" err="1"/>
              <a:t>obrazac</a:t>
            </a:r>
            <a:r>
              <a:rPr lang="en-US" dirty="0"/>
              <a:t> PRP-1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 </a:t>
            </a:r>
            <a:r>
              <a:rPr lang="en-US" b="1" u="sng" dirty="0">
                <a:hlinkClick r:id="rId2"/>
              </a:rPr>
              <a:t>linka</a:t>
            </a:r>
            <a:r>
              <a:rPr lang="en-US" dirty="0"/>
              <a:t> (</a:t>
            </a:r>
            <a:r>
              <a:rPr lang="en-US" dirty="0" err="1"/>
              <a:t>kliknite</a:t>
            </a:r>
            <a:r>
              <a:rPr lang="en-US" dirty="0"/>
              <a:t> </a:t>
            </a:r>
            <a:r>
              <a:rPr lang="en-US" dirty="0" err="1"/>
              <a:t>desnim</a:t>
            </a:r>
            <a:r>
              <a:rPr lang="en-US" dirty="0"/>
              <a:t> </a:t>
            </a:r>
            <a:r>
              <a:rPr lang="en-US" dirty="0" err="1"/>
              <a:t>dugmetom</a:t>
            </a:r>
            <a:r>
              <a:rPr lang="en-US" dirty="0"/>
              <a:t> </a:t>
            </a:r>
            <a:r>
              <a:rPr lang="en-US" dirty="0" err="1"/>
              <a:t>miša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pritisnite</a:t>
            </a:r>
            <a:r>
              <a:rPr lang="en-US" dirty="0"/>
              <a:t> “save link as” da bi </a:t>
            </a:r>
            <a:r>
              <a:rPr lang="en-US" dirty="0" err="1"/>
              <a:t>sačuvali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kompjuteru</a:t>
            </a:r>
            <a:r>
              <a:rPr lang="en-US" dirty="0"/>
              <a:t>)</a:t>
            </a:r>
            <a:r>
              <a:rPr lang="en-US" dirty="0" smtClean="0"/>
              <a:t>. </a:t>
            </a:r>
            <a:r>
              <a:rPr lang="en-US" dirty="0" err="1" smtClean="0"/>
              <a:t>Obrazac</a:t>
            </a:r>
            <a:r>
              <a:rPr lang="en-US" dirty="0" smtClean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ispuniti</a:t>
            </a:r>
            <a:r>
              <a:rPr lang="en-US" dirty="0"/>
              <a:t> </a:t>
            </a: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isprintati</a:t>
            </a:r>
            <a:r>
              <a:rPr lang="en-US" dirty="0"/>
              <a:t> pa </a:t>
            </a:r>
            <a:r>
              <a:rPr lang="en-US" dirty="0" err="1" smtClean="0"/>
              <a:t>popuniti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Popunite</a:t>
            </a:r>
            <a:r>
              <a:rPr lang="en-US" dirty="0" smtClean="0"/>
              <a:t> </a:t>
            </a:r>
            <a:r>
              <a:rPr lang="en-US" dirty="0" err="1"/>
              <a:t>obrazac</a:t>
            </a:r>
            <a:r>
              <a:rPr lang="en-US" dirty="0"/>
              <a:t>, </a:t>
            </a:r>
            <a:r>
              <a:rPr lang="en-US" dirty="0" err="1"/>
              <a:t>upišite</a:t>
            </a:r>
            <a:r>
              <a:rPr lang="en-US" dirty="0"/>
              <a:t> datum,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svojeručno</a:t>
            </a:r>
            <a:r>
              <a:rPr lang="en-US" dirty="0"/>
              <a:t> </a:t>
            </a:r>
            <a:r>
              <a:rPr lang="en-US" dirty="0" err="1"/>
              <a:t>potpišite</a:t>
            </a:r>
            <a:r>
              <a:rPr lang="en-US" dirty="0"/>
              <a:t> (</a:t>
            </a:r>
            <a:r>
              <a:rPr lang="en-US" dirty="0" err="1"/>
              <a:t>potpis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identifikacionom</a:t>
            </a:r>
            <a:r>
              <a:rPr lang="en-US" dirty="0"/>
              <a:t> </a:t>
            </a:r>
            <a:r>
              <a:rPr lang="en-US" dirty="0" err="1"/>
              <a:t>dokumentu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Obratite</a:t>
            </a:r>
            <a:r>
              <a:rPr lang="en-US" dirty="0" smtClean="0"/>
              <a:t> </a:t>
            </a:r>
            <a:r>
              <a:rPr lang="en-US" dirty="0" err="1"/>
              <a:t>pažnju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sekciju</a:t>
            </a:r>
            <a:r>
              <a:rPr lang="en-US" dirty="0"/>
              <a:t> B, </a:t>
            </a:r>
            <a:r>
              <a:rPr lang="en-US" dirty="0" err="1"/>
              <a:t>pitanje</a:t>
            </a:r>
            <a:r>
              <a:rPr lang="en-US" dirty="0"/>
              <a:t> 2 </a:t>
            </a:r>
            <a:r>
              <a:rPr lang="en-US" dirty="0" err="1"/>
              <a:t>i</a:t>
            </a:r>
            <a:r>
              <a:rPr lang="en-US" dirty="0"/>
              <a:t> 3. Pod </a:t>
            </a:r>
            <a:r>
              <a:rPr lang="en-US" dirty="0" err="1"/>
              <a:t>broj</a:t>
            </a:r>
            <a:r>
              <a:rPr lang="en-US" dirty="0"/>
              <a:t> 2. </a:t>
            </a:r>
            <a:r>
              <a:rPr lang="en-US" dirty="0" err="1"/>
              <a:t>označite</a:t>
            </a:r>
            <a:r>
              <a:rPr lang="en-US" dirty="0"/>
              <a:t> </a:t>
            </a:r>
            <a:r>
              <a:rPr lang="en-US" dirty="0" err="1"/>
              <a:t>kvadratić</a:t>
            </a:r>
            <a:r>
              <a:rPr lang="en-US" dirty="0"/>
              <a:t> pod “</a:t>
            </a:r>
            <a:r>
              <a:rPr lang="en-US" b="1" dirty="0">
                <a:solidFill>
                  <a:srgbClr val="FF0000"/>
                </a:solidFill>
              </a:rPr>
              <a:t>Status </a:t>
            </a:r>
            <a:r>
              <a:rPr lang="en-US" b="1" dirty="0" err="1">
                <a:solidFill>
                  <a:srgbClr val="FF0000"/>
                </a:solidFill>
              </a:rPr>
              <a:t>izbjeglog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BiH</a:t>
            </a:r>
            <a:r>
              <a:rPr lang="en-US" dirty="0"/>
              <a:t>”, </a:t>
            </a:r>
            <a:r>
              <a:rPr lang="en-US" dirty="0" err="1"/>
              <a:t>te</a:t>
            </a:r>
            <a:r>
              <a:rPr lang="en-US" dirty="0"/>
              <a:t> pod </a:t>
            </a:r>
            <a:r>
              <a:rPr lang="en-US" dirty="0" err="1"/>
              <a:t>broj</a:t>
            </a:r>
            <a:r>
              <a:rPr lang="en-US" dirty="0"/>
              <a:t> 3. </a:t>
            </a:r>
            <a:r>
              <a:rPr lang="en-US" dirty="0" err="1"/>
              <a:t>unesite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 smtClean="0"/>
              <a:t>stanovanja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prijavljeni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poslijednjem</a:t>
            </a:r>
            <a:r>
              <a:rPr lang="en-US" dirty="0"/>
              <a:t> </a:t>
            </a:r>
            <a:r>
              <a:rPr lang="en-US" dirty="0" err="1"/>
              <a:t>popisu</a:t>
            </a:r>
            <a:r>
              <a:rPr lang="en-US" dirty="0"/>
              <a:t> </a:t>
            </a:r>
            <a:r>
              <a:rPr lang="en-US" dirty="0" err="1" smtClean="0"/>
              <a:t>stanovništva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Skenirajte</a:t>
            </a:r>
            <a:r>
              <a:rPr lang="en-US" dirty="0" smtClean="0"/>
              <a:t> </a:t>
            </a:r>
            <a:r>
              <a:rPr lang="en-US" dirty="0" err="1"/>
              <a:t>prednju</a:t>
            </a:r>
            <a:r>
              <a:rPr lang="en-US" dirty="0"/>
              <a:t> </a:t>
            </a:r>
            <a:r>
              <a:rPr lang="en-US" dirty="0" err="1"/>
              <a:t>stranu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vašom</a:t>
            </a:r>
            <a:r>
              <a:rPr lang="en-US" dirty="0"/>
              <a:t> </a:t>
            </a:r>
            <a:r>
              <a:rPr lang="en-US" dirty="0" err="1"/>
              <a:t>slikom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ličnim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)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karte</a:t>
            </a:r>
            <a:r>
              <a:rPr lang="en-US" dirty="0"/>
              <a:t>, </a:t>
            </a:r>
            <a:r>
              <a:rPr lang="en-US" dirty="0" err="1"/>
              <a:t>vozačke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pasoša</a:t>
            </a:r>
            <a:r>
              <a:rPr lang="en-US" dirty="0"/>
              <a:t> </a:t>
            </a:r>
            <a:r>
              <a:rPr lang="en-US" dirty="0" err="1"/>
              <a:t>izdate</a:t>
            </a:r>
            <a:r>
              <a:rPr lang="en-US" dirty="0"/>
              <a:t> od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 smtClean="0"/>
              <a:t>domaćina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Pripremite</a:t>
            </a:r>
            <a:r>
              <a:rPr lang="en-US" dirty="0" smtClean="0"/>
              <a:t> </a:t>
            </a:r>
            <a:r>
              <a:rPr lang="en-US" dirty="0" err="1"/>
              <a:t>uvijerenje</a:t>
            </a:r>
            <a:r>
              <a:rPr lang="en-US" dirty="0"/>
              <a:t> o </a:t>
            </a:r>
            <a:r>
              <a:rPr lang="en-US" dirty="0" err="1"/>
              <a:t>državljanstvu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ne </a:t>
            </a:r>
            <a:r>
              <a:rPr lang="en-US" dirty="0" err="1"/>
              <a:t>starijem</a:t>
            </a:r>
            <a:r>
              <a:rPr lang="en-US" dirty="0"/>
              <a:t> od 6 </a:t>
            </a:r>
            <a:r>
              <a:rPr lang="en-US" dirty="0" err="1"/>
              <a:t>mjeseci</a:t>
            </a:r>
            <a:r>
              <a:rPr lang="en-US" dirty="0"/>
              <a:t>. </a:t>
            </a:r>
            <a:r>
              <a:rPr lang="en-US" dirty="0" err="1"/>
              <a:t>Uvjerenje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ambasade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konzularnog</a:t>
            </a:r>
            <a:r>
              <a:rPr lang="en-US" dirty="0"/>
              <a:t> </a:t>
            </a:r>
            <a:r>
              <a:rPr lang="en-US" dirty="0" err="1" smtClean="0"/>
              <a:t>predstavništva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Dokaz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prebivalištu</a:t>
            </a:r>
            <a:r>
              <a:rPr lang="en-US" dirty="0"/>
              <a:t> u </a:t>
            </a:r>
            <a:r>
              <a:rPr lang="en-US" dirty="0" err="1"/>
              <a:t>BiH</a:t>
            </a:r>
            <a:r>
              <a:rPr lang="en-US" dirty="0"/>
              <a:t> (</a:t>
            </a:r>
            <a:r>
              <a:rPr lang="en-US" dirty="0" err="1"/>
              <a:t>kopija</a:t>
            </a:r>
            <a:r>
              <a:rPr lang="en-US" dirty="0"/>
              <a:t> stare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karte</a:t>
            </a:r>
            <a:r>
              <a:rPr lang="en-US" dirty="0"/>
              <a:t>, </a:t>
            </a:r>
            <a:r>
              <a:rPr lang="en-US" dirty="0" err="1"/>
              <a:t>pasoša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vozačke</a:t>
            </a:r>
            <a:r>
              <a:rPr lang="en-US" dirty="0"/>
              <a:t> </a:t>
            </a:r>
            <a:r>
              <a:rPr lang="en-US" dirty="0" err="1"/>
              <a:t>dozvole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Skeniran</a:t>
            </a:r>
            <a:r>
              <a:rPr lang="en-US" dirty="0" smtClean="0"/>
              <a:t> </a:t>
            </a:r>
            <a:r>
              <a:rPr lang="en-US" dirty="0" err="1"/>
              <a:t>obrazac</a:t>
            </a:r>
            <a:r>
              <a:rPr lang="en-US" dirty="0"/>
              <a:t> PRP 1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dokumente</a:t>
            </a:r>
            <a:r>
              <a:rPr lang="en-US" dirty="0"/>
              <a:t> </a:t>
            </a:r>
            <a:r>
              <a:rPr lang="en-US" dirty="0" err="1"/>
              <a:t>pošaljite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b="1" dirty="0" err="1"/>
              <a:t>prijavapp@</a:t>
            </a:r>
            <a:r>
              <a:rPr lang="en-US" b="1" dirty="0" err="1" smtClean="0"/>
              <a:t>izbori.ba</a:t>
            </a:r>
            <a:r>
              <a:rPr lang="en-US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Takodjer</a:t>
            </a:r>
            <a:r>
              <a:rPr lang="en-US" dirty="0" smtClean="0"/>
              <a:t> </a:t>
            </a:r>
            <a:r>
              <a:rPr lang="en-US" dirty="0" err="1" smtClean="0"/>
              <a:t>možete</a:t>
            </a:r>
            <a:r>
              <a:rPr lang="en-US" dirty="0" smtClean="0"/>
              <a:t> </a:t>
            </a:r>
            <a:r>
              <a:rPr lang="en-US" dirty="0" err="1"/>
              <a:t>poslati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pošte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: </a:t>
            </a:r>
            <a:r>
              <a:rPr lang="en-US" i="1" dirty="0" err="1"/>
              <a:t>Izbori</a:t>
            </a:r>
            <a:r>
              <a:rPr lang="en-US" i="1" dirty="0"/>
              <a:t> u </a:t>
            </a:r>
            <a:r>
              <a:rPr lang="en-US" i="1" dirty="0" err="1"/>
              <a:t>Bosni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Hercegovini</a:t>
            </a:r>
            <a:r>
              <a:rPr lang="en-US" i="1" dirty="0"/>
              <a:t> / </a:t>
            </a:r>
            <a:r>
              <a:rPr lang="en-US" i="1" dirty="0" err="1"/>
              <a:t>Poštanski</a:t>
            </a:r>
            <a:r>
              <a:rPr lang="en-US" i="1" dirty="0"/>
              <a:t> </a:t>
            </a:r>
            <a:r>
              <a:rPr lang="en-US" i="1" dirty="0" err="1"/>
              <a:t>pretinac</a:t>
            </a:r>
            <a:r>
              <a:rPr lang="en-US" i="1" dirty="0"/>
              <a:t> 451 / 71000 Sarajevo / </a:t>
            </a:r>
            <a:r>
              <a:rPr lang="en-US" i="1" dirty="0" err="1"/>
              <a:t>Bosna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Hercegovina</a:t>
            </a:r>
            <a:r>
              <a:rPr lang="en-US" dirty="0"/>
              <a:t>. </a:t>
            </a:r>
            <a:r>
              <a:rPr lang="en-US" b="1" i="1" dirty="0" err="1">
                <a:solidFill>
                  <a:srgbClr val="FF0000"/>
                </a:solidFill>
              </a:rPr>
              <a:t>N</a:t>
            </a:r>
            <a:r>
              <a:rPr lang="en-US" b="1" i="1" dirty="0" err="1" smtClean="0">
                <a:solidFill>
                  <a:srgbClr val="FF0000"/>
                </a:solidFill>
              </a:rPr>
              <a:t>aša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preporuka</a:t>
            </a:r>
            <a:r>
              <a:rPr lang="en-US" b="1" i="1" dirty="0">
                <a:solidFill>
                  <a:srgbClr val="FF0000"/>
                </a:solidFill>
              </a:rPr>
              <a:t> je da </a:t>
            </a:r>
            <a:r>
              <a:rPr lang="en-US" b="1" i="1" dirty="0" err="1">
                <a:solidFill>
                  <a:srgbClr val="FF0000"/>
                </a:solidFill>
              </a:rPr>
              <a:t>šaljete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svoje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registracije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putem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emaila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4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87" y="180225"/>
            <a:ext cx="8310605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 smtClean="0">
              <a:hlinkClick r:id="rId2"/>
            </a:endParaRPr>
          </a:p>
          <a:p>
            <a:pPr lvl="0"/>
            <a:r>
              <a:rPr lang="en-US" sz="2800" dirty="0" err="1"/>
              <a:t>Preuzmite</a:t>
            </a:r>
            <a:r>
              <a:rPr lang="en-US" sz="2800" dirty="0"/>
              <a:t> </a:t>
            </a:r>
            <a:r>
              <a:rPr lang="en-US" sz="2800" dirty="0" err="1"/>
              <a:t>obrazac</a:t>
            </a:r>
            <a:r>
              <a:rPr lang="en-US" sz="2800" dirty="0"/>
              <a:t> PRP-1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 smtClean="0">
                <a:latin typeface="Calibri"/>
                <a:cs typeface="Calibri"/>
              </a:rPr>
              <a:t>donjeg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ta-IN" sz="2800" dirty="0" smtClean="0">
                <a:latin typeface="Calibri"/>
                <a:cs typeface="Calibri"/>
              </a:rPr>
              <a:t>linka </a:t>
            </a:r>
            <a:r>
              <a:rPr lang="en-US" sz="2800" dirty="0" smtClean="0"/>
              <a:t>(</a:t>
            </a:r>
            <a:r>
              <a:rPr lang="en-US" sz="2800" dirty="0" err="1" smtClean="0"/>
              <a:t>kliknite</a:t>
            </a:r>
            <a:r>
              <a:rPr lang="en-US" sz="2800" dirty="0" smtClean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poslije</a:t>
            </a:r>
            <a:r>
              <a:rPr lang="en-US" sz="2800" dirty="0" smtClean="0"/>
              <a:t> </a:t>
            </a:r>
            <a:r>
              <a:rPr lang="en-US" sz="2800" dirty="0" err="1" smtClean="0"/>
              <a:t>pritisnite</a:t>
            </a:r>
            <a:r>
              <a:rPr lang="en-US" sz="2800" dirty="0" smtClean="0"/>
              <a:t> </a:t>
            </a:r>
            <a:r>
              <a:rPr lang="en-US" sz="2800" dirty="0"/>
              <a:t>“save link as” da bi </a:t>
            </a:r>
            <a:r>
              <a:rPr lang="en-US" sz="2800" dirty="0" err="1"/>
              <a:t>sačuvali</a:t>
            </a:r>
            <a:r>
              <a:rPr lang="en-US" sz="2800" dirty="0"/>
              <a:t> </a:t>
            </a:r>
            <a:r>
              <a:rPr lang="en-US" sz="2800" dirty="0" err="1"/>
              <a:t>dokument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vašem</a:t>
            </a:r>
            <a:r>
              <a:rPr lang="en-US" sz="2800" dirty="0"/>
              <a:t> </a:t>
            </a:r>
            <a:r>
              <a:rPr lang="en-US" sz="2800" dirty="0" err="1"/>
              <a:t>kompjuteru</a:t>
            </a:r>
            <a:r>
              <a:rPr lang="en-US" sz="2800" dirty="0"/>
              <a:t>).</a:t>
            </a:r>
            <a:r>
              <a:rPr lang="ta-IN" sz="2800" dirty="0"/>
              <a:t>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err="1" smtClean="0"/>
              <a:t>Obrazac</a:t>
            </a:r>
            <a:r>
              <a:rPr lang="en-US" sz="2800" dirty="0" smtClean="0"/>
              <a:t> </a:t>
            </a:r>
            <a:r>
              <a:rPr lang="en-US" sz="2800" dirty="0" err="1"/>
              <a:t>možete</a:t>
            </a:r>
            <a:r>
              <a:rPr lang="en-US" sz="2800" dirty="0"/>
              <a:t> </a:t>
            </a:r>
            <a:r>
              <a:rPr lang="en-US" sz="2800" dirty="0" err="1"/>
              <a:t>ispuniti</a:t>
            </a:r>
            <a:r>
              <a:rPr lang="en-US" sz="2800" dirty="0"/>
              <a:t> </a:t>
            </a:r>
            <a:r>
              <a:rPr lang="en-US" sz="2800" dirty="0" err="1"/>
              <a:t>elektronski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prvo</a:t>
            </a:r>
            <a:r>
              <a:rPr lang="en-US" sz="2800" dirty="0"/>
              <a:t> </a:t>
            </a:r>
            <a:r>
              <a:rPr lang="en-US" sz="2800" dirty="0" err="1"/>
              <a:t>isprintati</a:t>
            </a:r>
            <a:r>
              <a:rPr lang="en-US" sz="2800" dirty="0"/>
              <a:t> pa </a:t>
            </a:r>
            <a:r>
              <a:rPr lang="en-US" sz="2800" dirty="0" err="1"/>
              <a:t>popuniti</a:t>
            </a:r>
            <a:r>
              <a:rPr lang="en-US" sz="2800" dirty="0" smtClean="0"/>
              <a:t>. </a:t>
            </a:r>
            <a:r>
              <a:rPr lang="en-US" sz="2800" dirty="0" err="1" smtClean="0"/>
              <a:t>Ukoliko</a:t>
            </a:r>
            <a:r>
              <a:rPr lang="en-US" sz="2800" dirty="0" smtClean="0"/>
              <a:t> </a:t>
            </a:r>
            <a:r>
              <a:rPr lang="en-US" sz="2800" dirty="0" err="1" smtClean="0"/>
              <a:t>imate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dokumentom</a:t>
            </a:r>
            <a:r>
              <a:rPr lang="en-US" sz="2800" dirty="0" smtClean="0"/>
              <a:t>, </a:t>
            </a:r>
            <a:r>
              <a:rPr lang="en-US" sz="2800" dirty="0" err="1" smtClean="0"/>
              <a:t>nazovite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d</a:t>
            </a:r>
            <a:r>
              <a:rPr lang="en-US" sz="2800" dirty="0" smtClean="0">
                <a:latin typeface="Calibri"/>
                <a:cs typeface="Calibri"/>
              </a:rPr>
              <a:t>o</a:t>
            </a:r>
            <a:r>
              <a:rPr lang="ta-IN" sz="2800" dirty="0">
                <a:latin typeface="Calibri"/>
                <a:cs typeface="Calibri"/>
              </a:rPr>
              <a:t>đ</a:t>
            </a:r>
            <a:r>
              <a:rPr lang="en-US" sz="2800" dirty="0" err="1" smtClean="0">
                <a:latin typeface="Calibri"/>
                <a:cs typeface="Calibri"/>
              </a:rPr>
              <a:t>it</a:t>
            </a:r>
            <a:r>
              <a:rPr lang="en-US" sz="2800" dirty="0" err="1" smtClean="0"/>
              <a:t>e</a:t>
            </a:r>
            <a:r>
              <a:rPr lang="en-US" sz="2800" dirty="0" smtClean="0"/>
              <a:t> u </a:t>
            </a:r>
            <a:r>
              <a:rPr lang="en-US" sz="2800" dirty="0" err="1" smtClean="0"/>
              <a:t>centar</a:t>
            </a:r>
            <a:r>
              <a:rPr lang="en-US" sz="2800" dirty="0" smtClean="0"/>
              <a:t> u </a:t>
            </a:r>
            <a:r>
              <a:rPr lang="en-US" sz="2800" dirty="0" err="1" smtClean="0"/>
              <a:t>zakazano</a:t>
            </a:r>
            <a:r>
              <a:rPr lang="en-US" sz="2800" dirty="0" smtClean="0"/>
              <a:t> </a:t>
            </a:r>
            <a:r>
              <a:rPr lang="en-US" sz="2800" dirty="0" err="1" smtClean="0"/>
              <a:t>vrijeme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  <a:cs typeface="Calibri"/>
              </a:rPr>
              <a:t>pomo</a:t>
            </a:r>
            <a:r>
              <a:rPr lang="ta-IN" sz="2800" dirty="0" smtClean="0">
                <a:latin typeface="Calibri"/>
                <a:cs typeface="Calibri"/>
              </a:rPr>
              <a:t>ć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oko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/>
              <a:t>registracije</a:t>
            </a:r>
            <a:r>
              <a:rPr lang="en-US" sz="2800" dirty="0" smtClean="0"/>
              <a:t>. </a:t>
            </a:r>
            <a:endParaRPr lang="ta-IN" sz="2800" dirty="0"/>
          </a:p>
          <a:p>
            <a:endParaRPr lang="en-US" b="1" u="sng" dirty="0">
              <a:hlinkClick r:id="rId2"/>
            </a:endParaRPr>
          </a:p>
          <a:p>
            <a:endParaRPr lang="en-US" b="1" u="sng" dirty="0" smtClean="0">
              <a:hlinkClick r:id="rId2"/>
            </a:endParaRPr>
          </a:p>
          <a:p>
            <a:r>
              <a:rPr lang="en-US" b="1" u="sng" dirty="0" smtClean="0">
                <a:hlinkClick r:id="rId2"/>
              </a:rPr>
              <a:t>OBRAZAC </a:t>
            </a:r>
            <a:r>
              <a:rPr lang="en-US" b="1" u="sng" dirty="0">
                <a:hlinkClick r:id="rId2"/>
              </a:rPr>
              <a:t>PRP-1</a:t>
            </a:r>
            <a:r>
              <a:rPr lang="en-US" dirty="0"/>
              <a:t>                    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b="1" u="sng" dirty="0">
                <a:hlinkClick r:id="rId3"/>
              </a:rPr>
              <a:t>VODIČ ZA PRIJAVU </a:t>
            </a:r>
            <a:r>
              <a:rPr lang="en-US" b="1" u="sng" dirty="0" smtClean="0">
                <a:hlinkClick r:id="rId3"/>
              </a:rPr>
              <a:t>BIRAČA</a:t>
            </a:r>
            <a:endParaRPr lang="ta-IN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8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5400" y="433698"/>
            <a:ext cx="7744230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Calibri"/>
                <a:cs typeface="Calibri"/>
              </a:rPr>
              <a:t>Gdje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ta-IN" sz="3200" b="1" dirty="0" smtClean="0">
                <a:latin typeface="Calibri"/>
                <a:cs typeface="Calibri"/>
              </a:rPr>
              <a:t>još možete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sz="3200" b="1" dirty="0" err="1" smtClean="0">
                <a:latin typeface="Calibri"/>
                <a:cs typeface="Calibri"/>
              </a:rPr>
              <a:t>dobiti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sz="3200" b="1" dirty="0" err="1" smtClean="0"/>
              <a:t>obrazac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prijave</a:t>
            </a:r>
            <a:r>
              <a:rPr lang="en-US" sz="3200" b="1" dirty="0" smtClean="0"/>
              <a:t> PRP-1?</a:t>
            </a:r>
            <a:endParaRPr lang="en-US" sz="3200" dirty="0"/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Nacin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moze</a:t>
            </a:r>
            <a:r>
              <a:rPr lang="en-US" sz="2800" dirty="0"/>
              <a:t> </a:t>
            </a:r>
            <a:r>
              <a:rPr lang="en-US" sz="2800" dirty="0" err="1"/>
              <a:t>dobiti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obrazac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prijave</a:t>
            </a:r>
            <a:r>
              <a:rPr lang="en-US" sz="2800" b="1" dirty="0">
                <a:solidFill>
                  <a:srgbClr val="FF0000"/>
                </a:solidFill>
              </a:rPr>
              <a:t> PRP-1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ta-IN" sz="2800" dirty="0" smtClean="0">
                <a:latin typeface="Calibri"/>
                <a:cs typeface="Calibri"/>
              </a:rPr>
              <a:t>ž</a:t>
            </a:r>
            <a:r>
              <a:rPr lang="en-US" sz="2800" dirty="0" err="1" smtClean="0">
                <a:latin typeface="Calibri"/>
                <a:cs typeface="Calibri"/>
              </a:rPr>
              <a:t>a</a:t>
            </a:r>
            <a:r>
              <a:rPr lang="en-US" sz="2800" dirty="0" err="1" smtClean="0"/>
              <a:t>vljane</a:t>
            </a:r>
            <a:r>
              <a:rPr lang="en-US" sz="2800" dirty="0" smtClean="0"/>
              <a:t> </a:t>
            </a:r>
            <a:r>
              <a:rPr lang="en-US" sz="2800" dirty="0" err="1" smtClean="0"/>
              <a:t>BiH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/>
              <a:t>web-</a:t>
            </a:r>
            <a:r>
              <a:rPr lang="en-US" sz="2800" dirty="0" err="1"/>
              <a:t>stranice</a:t>
            </a:r>
            <a:r>
              <a:rPr lang="en-US" sz="2800" dirty="0"/>
              <a:t> </a:t>
            </a:r>
            <a:r>
              <a:rPr lang="en-US" sz="2800" dirty="0" err="1"/>
              <a:t>Centralne</a:t>
            </a:r>
            <a:r>
              <a:rPr lang="en-US" sz="2800" dirty="0"/>
              <a:t> </a:t>
            </a:r>
            <a:r>
              <a:rPr lang="en-US" sz="2800" dirty="0" err="1"/>
              <a:t>izborne</a:t>
            </a:r>
            <a:r>
              <a:rPr lang="en-US" sz="2800" dirty="0"/>
              <a:t> </a:t>
            </a:r>
            <a:r>
              <a:rPr lang="en-US" sz="2800" dirty="0" err="1"/>
              <a:t>komisije</a:t>
            </a:r>
            <a:r>
              <a:rPr lang="en-US" sz="2800" dirty="0"/>
              <a:t> </a:t>
            </a:r>
            <a:r>
              <a:rPr lang="en-US" sz="2800" dirty="0" err="1"/>
              <a:t>BiH</a:t>
            </a:r>
            <a:r>
              <a:rPr lang="en-US" sz="2800" dirty="0"/>
              <a:t>: </a:t>
            </a:r>
            <a:r>
              <a:rPr lang="en-US" sz="2800" u="sng" dirty="0">
                <a:hlinkClick r:id="rId2"/>
              </a:rPr>
              <a:t>www.izbori.ba</a:t>
            </a:r>
            <a:r>
              <a:rPr lang="en-US" sz="2800" dirty="0"/>
              <a:t>   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web-</a:t>
            </a:r>
            <a:r>
              <a:rPr lang="en-US" sz="2800" dirty="0" err="1"/>
              <a:t>stranice</a:t>
            </a:r>
            <a:r>
              <a:rPr lang="en-US" sz="2800" dirty="0"/>
              <a:t> </a:t>
            </a:r>
            <a:r>
              <a:rPr lang="en-US" sz="2800" dirty="0" err="1"/>
              <a:t>Ministarstva</a:t>
            </a:r>
            <a:r>
              <a:rPr lang="en-US" sz="2800" dirty="0"/>
              <a:t> </a:t>
            </a:r>
            <a:r>
              <a:rPr lang="en-US" sz="2800" dirty="0" err="1"/>
              <a:t>vanjskih</a:t>
            </a:r>
            <a:r>
              <a:rPr lang="en-US" sz="2800" dirty="0"/>
              <a:t> </a:t>
            </a:r>
            <a:r>
              <a:rPr lang="en-US" sz="2800" dirty="0" err="1"/>
              <a:t>poslova</a:t>
            </a:r>
            <a:r>
              <a:rPr lang="en-US" sz="2800" dirty="0"/>
              <a:t> </a:t>
            </a:r>
            <a:r>
              <a:rPr lang="en-US" sz="2800" dirty="0" err="1"/>
              <a:t>BiH</a:t>
            </a:r>
            <a:r>
              <a:rPr lang="en-US" sz="2800" dirty="0"/>
              <a:t>: </a:t>
            </a:r>
            <a:r>
              <a:rPr lang="en-US" sz="2800" u="sng" dirty="0">
                <a:hlinkClick r:id="rId3"/>
              </a:rPr>
              <a:t>www.mvp.gov.ba</a:t>
            </a:r>
            <a:r>
              <a:rPr lang="en-US" sz="2800" dirty="0"/>
              <a:t> 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2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161</Words>
  <Application>Microsoft Macintosh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Mirzeta Hadzikadic</dc:creator>
  <cp:lastModifiedBy>Mirzeta Hadzikadic</cp:lastModifiedBy>
  <cp:revision>15</cp:revision>
  <cp:lastPrinted>2018-06-02T16:32:14Z</cp:lastPrinted>
  <dcterms:created xsi:type="dcterms:W3CDTF">2018-04-02T01:15:20Z</dcterms:created>
  <dcterms:modified xsi:type="dcterms:W3CDTF">2018-06-03T22:35:15Z</dcterms:modified>
</cp:coreProperties>
</file>